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</p:sldMasterIdLst>
  <p:sldIdLst>
    <p:sldId id="256" r:id="rId2"/>
    <p:sldId id="294" r:id="rId3"/>
    <p:sldId id="272" r:id="rId4"/>
    <p:sldId id="262" r:id="rId5"/>
    <p:sldId id="301" r:id="rId6"/>
    <p:sldId id="268" r:id="rId7"/>
    <p:sldId id="299" r:id="rId8"/>
    <p:sldId id="298" r:id="rId9"/>
    <p:sldId id="291" r:id="rId10"/>
    <p:sldId id="290" r:id="rId11"/>
    <p:sldId id="289" r:id="rId12"/>
    <p:sldId id="295" r:id="rId13"/>
    <p:sldId id="305" r:id="rId14"/>
    <p:sldId id="306" r:id="rId15"/>
    <p:sldId id="284" r:id="rId16"/>
    <p:sldId id="292" r:id="rId17"/>
    <p:sldId id="293" r:id="rId18"/>
    <p:sldId id="266" r:id="rId19"/>
    <p:sldId id="303" r:id="rId20"/>
    <p:sldId id="304" r:id="rId21"/>
    <p:sldId id="287" r:id="rId22"/>
    <p:sldId id="285" r:id="rId23"/>
    <p:sldId id="302" r:id="rId2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1" d="100"/>
          <a:sy n="71" d="100"/>
        </p:scale>
        <p:origin x="69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0693" y="1769540"/>
            <a:ext cx="9440034" cy="1828801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0693" y="3598339"/>
            <a:ext cx="9440034" cy="1049867"/>
          </a:xfrm>
        </p:spPr>
        <p:txBody>
          <a:bodyPr anchor="t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92B34-F826-4F0E-AD24-17D2549C720E}" type="datetimeFigureOut">
              <a:rPr lang="en-IN" smtClean="0"/>
              <a:t>24-10-2024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B3741-1309-4408-9C48-8C7499A90814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603382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Slate-V2-HD-pano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883" y="547807"/>
            <a:ext cx="10141799" cy="38168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565255"/>
            <a:ext cx="10355326" cy="543472"/>
          </a:xfrm>
        </p:spPr>
        <p:txBody>
          <a:bodyPr anchor="b">
            <a:normAutofit/>
          </a:bodyPr>
          <a:lstStyle>
            <a:lvl1pPr algn="ctr"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69349" y="695009"/>
            <a:ext cx="9845346" cy="3525671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108728"/>
            <a:ext cx="10353762" cy="682472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92B34-F826-4F0E-AD24-17D2549C720E}" type="datetimeFigureOut">
              <a:rPr lang="en-IN" smtClean="0"/>
              <a:t>24-10-2024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B3741-1309-4408-9C48-8C7499A90814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5492496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8437"/>
            <a:ext cx="10353762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295180"/>
            <a:ext cx="10353763" cy="150182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92B34-F826-4F0E-AD24-17D2549C720E}" type="datetimeFigureOut">
              <a:rPr lang="en-IN" smtClean="0"/>
              <a:t>24-10-2024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B3741-1309-4408-9C48-8C7499A90814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5248647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32749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304353"/>
            <a:ext cx="10353763" cy="148949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92B34-F826-4F0E-AD24-17D2549C720E}" type="datetimeFigureOut">
              <a:rPr lang="en-IN" smtClean="0"/>
              <a:t>24-10-2024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B3741-1309-4408-9C48-8C7499A90814}" type="slidenum">
              <a:rPr lang="en-IN" smtClean="0"/>
              <a:t>‹#›</a:t>
            </a:fld>
            <a:endParaRPr lang="en-IN"/>
          </a:p>
        </p:txBody>
      </p:sp>
      <p:sp>
        <p:nvSpPr>
          <p:cNvPr id="11" name="TextBox 10"/>
          <p:cNvSpPr txBox="1"/>
          <p:nvPr/>
        </p:nvSpPr>
        <p:spPr>
          <a:xfrm>
            <a:off x="990600" y="88479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504716" y="292825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492588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2126942"/>
            <a:ext cx="10353763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84" y="4650556"/>
            <a:ext cx="10352199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92B34-F826-4F0E-AD24-17D2549C720E}" type="datetimeFigureOut">
              <a:rPr lang="en-IN" smtClean="0"/>
              <a:t>24-10-2024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B3741-1309-4408-9C48-8C7499A90814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64846219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5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5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6711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435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572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66572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92B34-F826-4F0E-AD24-17D2549C720E}" type="datetimeFigureOut">
              <a:rPr lang="en-IN" smtClean="0"/>
              <a:t>24-10-2024</a:t>
            </a:fld>
            <a:endParaRPr lang="en-I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B3741-1309-4408-9C48-8C7499A90814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68286993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962" y="1818214"/>
            <a:ext cx="3339972" cy="1847851"/>
          </a:xfrm>
          <a:prstGeom prst="rect">
            <a:avLst/>
          </a:prstGeom>
        </p:spPr>
      </p:pic>
      <p:pic>
        <p:nvPicPr>
          <p:cNvPr id="36" name="Picture 35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3800" y="1818214"/>
            <a:ext cx="3339972" cy="1847851"/>
          </a:xfrm>
          <a:prstGeom prst="rect">
            <a:avLst/>
          </a:prstGeom>
        </p:spPr>
      </p:pic>
      <p:pic>
        <p:nvPicPr>
          <p:cNvPr id="37" name="Picture 36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6051" y="1818214"/>
            <a:ext cx="3339972" cy="1847851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3" cy="9704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18102" y="1938918"/>
            <a:ext cx="3092368" cy="160295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480368"/>
            <a:ext cx="3300984" cy="1310833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88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45743" y="1939094"/>
            <a:ext cx="3092368" cy="160816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435" y="4480367"/>
            <a:ext cx="3300984" cy="1310833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697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75698" y="1934432"/>
            <a:ext cx="3092368" cy="160729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66572" y="4480365"/>
            <a:ext cx="3300984" cy="131083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92B34-F826-4F0E-AD24-17D2549C720E}" type="datetimeFigureOut">
              <a:rPr lang="en-IN" smtClean="0"/>
              <a:t>24-10-2024</a:t>
            </a:fld>
            <a:endParaRPr lang="en-I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B3741-1309-4408-9C48-8C7499A90814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43642982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92B34-F826-4F0E-AD24-17D2549C720E}" type="datetimeFigureOut">
              <a:rPr lang="en-IN" smtClean="0"/>
              <a:t>24-10-2024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B3741-1309-4408-9C48-8C7499A90814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42423760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83068" y="609599"/>
            <a:ext cx="228448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6" y="609599"/>
            <a:ext cx="7916872" cy="5181601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92B34-F826-4F0E-AD24-17D2549C720E}" type="datetimeFigureOut">
              <a:rPr lang="en-IN" smtClean="0"/>
              <a:t>24-10-2024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B3741-1309-4408-9C48-8C7499A90814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3120959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92B34-F826-4F0E-AD24-17D2549C720E}" type="datetimeFigureOut">
              <a:rPr lang="en-IN" smtClean="0"/>
              <a:t>24-10-2024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B3741-1309-4408-9C48-8C7499A90814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9409618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1761067"/>
            <a:ext cx="9590550" cy="1828813"/>
          </a:xfrm>
        </p:spPr>
        <p:txBody>
          <a:bodyPr anchor="b"/>
          <a:lstStyle>
            <a:lvl1pPr algn="ctr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3589879"/>
            <a:ext cx="9590550" cy="1507054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92B34-F826-4F0E-AD24-17D2549C720E}" type="datetimeFigureOut">
              <a:rPr lang="en-IN" smtClean="0"/>
              <a:t>24-10-2024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B3741-1309-4408-9C48-8C7499A90814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8005773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5" y="1732449"/>
            <a:ext cx="5060497" cy="4058750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2892" y="1732449"/>
            <a:ext cx="5064665" cy="4058751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92B34-F826-4F0E-AD24-17D2549C720E}" type="datetimeFigureOut">
              <a:rPr lang="en-IN" smtClean="0"/>
              <a:t>24-10-2024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B3741-1309-4408-9C48-8C7499A90814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7076420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Slate-V2-H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795" y="1734506"/>
            <a:ext cx="5089072" cy="4148769"/>
          </a:xfrm>
          <a:prstGeom prst="rect">
            <a:avLst/>
          </a:prstGeom>
        </p:spPr>
      </p:pic>
      <p:pic>
        <p:nvPicPr>
          <p:cNvPr id="21" name="Picture 20" descr="Slate-V2-H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8485" y="1734506"/>
            <a:ext cx="5089072" cy="414876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5872" y="1835254"/>
            <a:ext cx="4876344" cy="544884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5872" y="2380137"/>
            <a:ext cx="4876344" cy="341106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94967" y="1835254"/>
            <a:ext cx="4895330" cy="544883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94967" y="2380137"/>
            <a:ext cx="4895330" cy="341106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92B34-F826-4F0E-AD24-17D2549C720E}" type="datetimeFigureOut">
              <a:rPr lang="en-IN" smtClean="0"/>
              <a:t>24-10-2024</a:t>
            </a:fld>
            <a:endParaRPr lang="en-I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B3741-1309-4408-9C48-8C7499A90814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4387867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92B34-F826-4F0E-AD24-17D2549C720E}" type="datetimeFigureOut">
              <a:rPr lang="en-IN" smtClean="0"/>
              <a:t>24-10-2024</a:t>
            </a:fld>
            <a:endParaRPr lang="en-I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B3741-1309-4408-9C48-8C7499A90814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411304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92B34-F826-4F0E-AD24-17D2549C720E}" type="datetimeFigureOut">
              <a:rPr lang="en-IN" smtClean="0"/>
              <a:t>24-10-2024</a:t>
            </a:fld>
            <a:endParaRPr lang="en-I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B3741-1309-4408-9C48-8C7499A90814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5186259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3706889" cy="182191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3" y="609600"/>
            <a:ext cx="6411924" cy="518160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2431518"/>
            <a:ext cx="3706889" cy="3359681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92B34-F826-4F0E-AD24-17D2549C720E}" type="datetimeFigureOut">
              <a:rPr lang="en-IN" smtClean="0"/>
              <a:t>24-10-2024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B3741-1309-4408-9C48-8C7499A90814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0218671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Slate-V2-HD-vert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3665" y="609600"/>
            <a:ext cx="3584166" cy="52048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923"/>
            <a:ext cx="5934949" cy="1829338"/>
          </a:xfrm>
        </p:spPr>
        <p:txBody>
          <a:bodyPr anchor="b">
            <a:noAutofit/>
          </a:bodyPr>
          <a:lstStyle>
            <a:lvl1pPr algn="ctr">
              <a:defRPr sz="32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42551" y="763702"/>
            <a:ext cx="3275751" cy="4912822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2439261"/>
            <a:ext cx="5934949" cy="337613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92B34-F826-4F0E-AD24-17D2549C720E}" type="datetimeFigureOut">
              <a:rPr lang="en-IN" smtClean="0"/>
              <a:t>24-10-2024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B3741-1309-4408-9C48-8C7499A90814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1963993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95" y="1732449"/>
            <a:ext cx="10353762" cy="4058751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9F292B34-F826-4F0E-AD24-17D2549C720E}" type="datetimeFigureOut">
              <a:rPr lang="en-IN" smtClean="0"/>
              <a:t>24-10-2024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95" y="5883275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870B3741-1309-4408-9C48-8C7499A90814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25720288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  <p:sldLayoutId id="2147483692" r:id="rId15"/>
    <p:sldLayoutId id="2147483693" r:id="rId16"/>
    <p:sldLayoutId id="2147483694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2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1pPr>
      <a:lvl2pPr marL="72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8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2pPr>
      <a:lvl3pPr marL="102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6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3pPr>
      <a:lvl4pPr marL="138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4pPr>
      <a:lvl5pPr marL="1674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5pPr>
      <a:lvl6pPr marL="20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6pPr>
      <a:lvl7pPr marL="240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7pPr>
      <a:lvl8pPr marL="278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8pPr>
      <a:lvl9pPr marL="310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11.jfif"/><Relationship Id="rId7" Type="http://schemas.openxmlformats.org/officeDocument/2006/relationships/image" Target="../media/image15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fif"/><Relationship Id="rId5" Type="http://schemas.openxmlformats.org/officeDocument/2006/relationships/image" Target="../media/image13.jfif"/><Relationship Id="rId4" Type="http://schemas.openxmlformats.org/officeDocument/2006/relationships/image" Target="../media/image12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fif"/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fif"/><Relationship Id="rId4" Type="http://schemas.openxmlformats.org/officeDocument/2006/relationships/image" Target="../media/image18.jpeg"/><Relationship Id="rId9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7" Type="http://schemas.openxmlformats.org/officeDocument/2006/relationships/image" Target="../media/image27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fif"/><Relationship Id="rId5" Type="http://schemas.openxmlformats.org/officeDocument/2006/relationships/image" Target="../media/image11.jfif"/><Relationship Id="rId4" Type="http://schemas.openxmlformats.org/officeDocument/2006/relationships/image" Target="../media/image25.jf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29.jpeg"/><Relationship Id="rId7" Type="http://schemas.openxmlformats.org/officeDocument/2006/relationships/image" Target="../media/image22.jfif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31.jpg"/><Relationship Id="rId4" Type="http://schemas.openxmlformats.org/officeDocument/2006/relationships/image" Target="../media/image30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D249FE-ED86-4154-88F5-8B79E8FE859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712357" y="774956"/>
            <a:ext cx="8915400" cy="1174750"/>
          </a:xfrm>
        </p:spPr>
        <p:txBody>
          <a:bodyPr>
            <a:normAutofit fontScale="90000"/>
          </a:bodyPr>
          <a:lstStyle/>
          <a:p>
            <a:pPr algn="ctr"/>
            <a:b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9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RIU SMART AMRAVATI </a:t>
            </a:r>
            <a:br>
              <a:rPr lang="en-US" sz="49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IN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B04389B-9365-5C58-9D7C-CADD91847D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5580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6326505"/>
      </p:ext>
    </p:extLst>
  </p:cSld>
  <p:clrMapOvr>
    <a:masterClrMapping/>
  </p:clrMapOvr>
  <p:transition spd="slow">
    <p:split orient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B3D8FCB-09B9-FFD8-DE0C-6EAA5A21ACC9}"/>
              </a:ext>
            </a:extLst>
          </p:cNvPr>
          <p:cNvSpPr txBox="1"/>
          <p:nvPr/>
        </p:nvSpPr>
        <p:spPr>
          <a:xfrm>
            <a:off x="3001370" y="449954"/>
            <a:ext cx="715256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b="1" i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MULTIPURPOSE GRAIN </a:t>
            </a:r>
            <a:r>
              <a:rPr lang="en-US" sz="1800" b="1" i="1" cap="none" spc="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CLEANING &amp; GRADING PLANT LAYOUT</a:t>
            </a:r>
          </a:p>
        </p:txBody>
      </p:sp>
    </p:spTree>
    <p:extLst>
      <p:ext uri="{BB962C8B-B14F-4D97-AF65-F5344CB8AC3E}">
        <p14:creationId xmlns:p14="http://schemas.microsoft.com/office/powerpoint/2010/main" val="40598360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936E430-FA78-CC1E-6AA5-7944BE9DCBE6}"/>
              </a:ext>
            </a:extLst>
          </p:cNvPr>
          <p:cNvSpPr txBox="1"/>
          <p:nvPr/>
        </p:nvSpPr>
        <p:spPr>
          <a:xfrm>
            <a:off x="2603311" y="379694"/>
            <a:ext cx="618925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 i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MULTIPURPOSE GRAIN </a:t>
            </a:r>
            <a:r>
              <a:rPr lang="en-US" sz="1600" b="1" i="1" cap="none" spc="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CLEANING &amp; GRADING PLANT LAYOUT</a:t>
            </a:r>
          </a:p>
        </p:txBody>
      </p:sp>
    </p:spTree>
    <p:extLst>
      <p:ext uri="{BB962C8B-B14F-4D97-AF65-F5344CB8AC3E}">
        <p14:creationId xmlns:p14="http://schemas.microsoft.com/office/powerpoint/2010/main" val="18579521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C9F57F-5914-92FE-5E84-350CF88466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4239" y="1036562"/>
            <a:ext cx="10822675" cy="660993"/>
          </a:xfrm>
        </p:spPr>
        <p:txBody>
          <a:bodyPr>
            <a:normAutofit fontScale="90000"/>
          </a:bodyPr>
          <a:lstStyle/>
          <a:p>
            <a:endParaRPr lang="en-IN" dirty="0"/>
          </a:p>
        </p:txBody>
      </p:sp>
      <p:pic>
        <p:nvPicPr>
          <p:cNvPr id="5" name="Content Placeholder 4" descr="A brochure of a sales service&#10;&#10;Description automatically generated with medium confidence">
            <a:extLst>
              <a:ext uri="{FF2B5EF4-FFF2-40B4-BE49-F238E27FC236}">
                <a16:creationId xmlns:a16="http://schemas.microsoft.com/office/drawing/2014/main" id="{25F29272-C122-39E3-9149-7AEA5E25D9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3"/>
          <a:stretch/>
        </p:blipFill>
        <p:spPr>
          <a:xfrm>
            <a:off x="1290759" y="1812325"/>
            <a:ext cx="9657328" cy="4366934"/>
          </a:xfr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5DDEB26-2A74-B20A-0FA2-C5C47FE48B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922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0569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463A3BD-D048-C198-807C-5D3446F94B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471"/>
            <a:ext cx="12192000" cy="662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877603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crush"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5C58F87-0D94-207E-0F7A-A412A40B0B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45896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-1" y="6273225"/>
            <a:ext cx="12191999" cy="1077218"/>
          </a:xfrm>
          <a:prstGeom prst="rect">
            <a:avLst/>
          </a:prstGeom>
          <a:solidFill>
            <a:schemeClr val="tx1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i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MULTIPURPOSE GRAIN </a:t>
            </a:r>
            <a:r>
              <a:rPr lang="en-US" sz="3200" b="1" i="1" cap="none" spc="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CLEANING PLANT 1.5 TO 2.5 TPH</a:t>
            </a:r>
          </a:p>
          <a:p>
            <a:pPr algn="ctr"/>
            <a:r>
              <a:rPr lang="en-US" sz="3200" b="1" i="1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KADADI TRADER , LATUR , MAHARASHTRA</a:t>
            </a:r>
            <a:endParaRPr lang="en-US" sz="3200" b="1" i="1" cap="none" spc="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192000" cy="6273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70912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" t="-577" r="-419" b="9593"/>
          <a:stretch/>
        </p:blipFill>
        <p:spPr>
          <a:xfrm>
            <a:off x="0" y="115330"/>
            <a:ext cx="12280900" cy="7493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4450" y="6738891"/>
            <a:ext cx="12191999" cy="1077218"/>
          </a:xfrm>
          <a:prstGeom prst="rect">
            <a:avLst/>
          </a:prstGeom>
          <a:solidFill>
            <a:schemeClr val="tx1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i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MULTIPURPOSE GRAIN </a:t>
            </a:r>
            <a:r>
              <a:rPr lang="en-US" sz="3200" b="1" i="1" cap="none" spc="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CLEANING PLANT 1.5 TO 2.5 TPH</a:t>
            </a:r>
          </a:p>
          <a:p>
            <a:pPr algn="ctr"/>
            <a:r>
              <a:rPr lang="en-US" sz="3200" b="1" i="1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KADADI TRADER , LATUR , MAHARASHTRA</a:t>
            </a:r>
          </a:p>
        </p:txBody>
      </p:sp>
    </p:spTree>
    <p:extLst>
      <p:ext uri="{BB962C8B-B14F-4D97-AF65-F5344CB8AC3E}">
        <p14:creationId xmlns:p14="http://schemas.microsoft.com/office/powerpoint/2010/main" val="4796769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DE25DE6-6FBD-9536-E0B3-AF7A392EDE0D}"/>
              </a:ext>
            </a:extLst>
          </p:cNvPr>
          <p:cNvSpPr/>
          <p:nvPr/>
        </p:nvSpPr>
        <p:spPr>
          <a:xfrm>
            <a:off x="10298" y="5903893"/>
            <a:ext cx="12181702" cy="954107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algn="ctr"/>
            <a:r>
              <a:rPr lang="en-US" sz="2800" b="1" i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MULTIPURPOSE GRAIN CLEANING &amp; GRADING</a:t>
            </a:r>
            <a:r>
              <a:rPr lang="en-US" sz="2800" b="1" i="1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PLANT 2 TO 2.5 TPH.</a:t>
            </a:r>
          </a:p>
          <a:p>
            <a:pPr algn="ctr"/>
            <a:r>
              <a:rPr lang="en-US" sz="2800" b="1" i="1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DEEP FPO , AMBEJOGAI , MAHARSHTRA</a:t>
            </a:r>
          </a:p>
        </p:txBody>
      </p:sp>
    </p:spTree>
    <p:extLst>
      <p:ext uri="{BB962C8B-B14F-4D97-AF65-F5344CB8AC3E}">
        <p14:creationId xmlns:p14="http://schemas.microsoft.com/office/powerpoint/2010/main" val="3789346076"/>
      </p:ext>
    </p:extLst>
  </p:cSld>
  <p:clrMapOvr>
    <a:masterClrMapping/>
  </p:clrMapOvr>
  <p:transition spd="slow">
    <p:comb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81702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3649" y="6273225"/>
            <a:ext cx="12181702" cy="1077218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algn="ctr"/>
            <a:r>
              <a:rPr lang="en-US" sz="3200" b="1" i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MULTIPURPOSE GRAIN CLEANING </a:t>
            </a:r>
            <a:r>
              <a:rPr lang="en-US" sz="3200" b="1" i="1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PLANT 2 TON PER HOUR.</a:t>
            </a:r>
          </a:p>
          <a:p>
            <a:pPr algn="ctr"/>
            <a:r>
              <a:rPr lang="en-US" sz="3200" b="1" i="1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SATISH IND , LATUR , MAHARASHTRA</a:t>
            </a:r>
          </a:p>
        </p:txBody>
      </p:sp>
    </p:spTree>
    <p:extLst>
      <p:ext uri="{BB962C8B-B14F-4D97-AF65-F5344CB8AC3E}">
        <p14:creationId xmlns:p14="http://schemas.microsoft.com/office/powerpoint/2010/main" val="3572342622"/>
      </p:ext>
    </p:extLst>
  </p:cSld>
  <p:clrMapOvr>
    <a:masterClrMapping/>
  </p:clrMapOvr>
  <p:transition spd="slow">
    <p:wheel spokes="1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5D29F2D-02DA-F04B-4F57-64CF80927D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68"/>
            <a:ext cx="12192000" cy="6854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828924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close-up of a company's list&#10;&#10;Description automatically generated">
            <a:extLst>
              <a:ext uri="{FF2B5EF4-FFF2-40B4-BE49-F238E27FC236}">
                <a16:creationId xmlns:a16="http://schemas.microsoft.com/office/drawing/2014/main" id="{7EC7966A-D282-339C-B795-821D16639D6E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85"/>
          <a:stretch/>
        </p:blipFill>
        <p:spPr>
          <a:xfrm>
            <a:off x="718344" y="1896035"/>
            <a:ext cx="10755312" cy="4481513"/>
          </a:xfr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BAF6F43-8C2F-F6DF-DCE5-2A7FE2A529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2380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32696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7F98EFF-B3FC-67E0-1C2A-92457463F2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"/>
            <a:ext cx="12192000" cy="6850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44452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2" y="5360652"/>
            <a:ext cx="12191999" cy="156966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3200" b="1" i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MULTIPURPOSE GRAIN CLEANING &amp; GRADING PLANT &amp; PACKAGING PLANT-4TPH</a:t>
            </a:r>
          </a:p>
          <a:p>
            <a:pPr algn="ctr"/>
            <a:r>
              <a:rPr lang="en-US" sz="3200" b="1" i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GRREN LIMITED LATUR , MAHARAHTRA </a:t>
            </a:r>
          </a:p>
        </p:txBody>
      </p:sp>
    </p:spTree>
    <p:extLst>
      <p:ext uri="{BB962C8B-B14F-4D97-AF65-F5344CB8AC3E}">
        <p14:creationId xmlns:p14="http://schemas.microsoft.com/office/powerpoint/2010/main" val="410037066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7034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6334780"/>
            <a:ext cx="12192000" cy="83099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400" b="1" i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MULTIPURPOSE GRAIN CLEANING ,GRADING</a:t>
            </a:r>
            <a:r>
              <a:rPr lang="en-US" sz="2400" b="1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b="1" i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&amp;</a:t>
            </a:r>
            <a:r>
              <a:rPr lang="en-US" sz="2400" b="1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b="1" i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SORTING</a:t>
            </a:r>
            <a:r>
              <a:rPr lang="en-US" sz="2400" b="1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b="1" i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PLANT-4 TPH</a:t>
            </a:r>
          </a:p>
          <a:p>
            <a:pPr algn="ctr"/>
            <a:r>
              <a:rPr lang="en-US" sz="2400" b="1" i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NATURAL FPO RANJANI , LATUR , MAHARASHTRA</a:t>
            </a:r>
          </a:p>
        </p:txBody>
      </p:sp>
    </p:spTree>
    <p:extLst>
      <p:ext uri="{BB962C8B-B14F-4D97-AF65-F5344CB8AC3E}">
        <p14:creationId xmlns:p14="http://schemas.microsoft.com/office/powerpoint/2010/main" val="217453760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allOver"/>
      </p:transition>
    </mc:Choice>
    <mc:Fallback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4187316" y="-1000125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IN"/>
          </a:p>
        </p:txBody>
      </p:sp>
      <p:sp>
        <p:nvSpPr>
          <p:cNvPr id="5" name="TextBox 4"/>
          <p:cNvSpPr txBox="1"/>
          <p:nvPr/>
        </p:nvSpPr>
        <p:spPr>
          <a:xfrm>
            <a:off x="3713018" y="1651106"/>
            <a:ext cx="496317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8000" dirty="0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407239706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prestige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7EB09F-047A-4869-BF91-8704CF11C1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95504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BENEFITS OF MULTIPURPOSE GRAIN CLEANING &amp; GRADING PLANT </a:t>
            </a:r>
            <a:endParaRPr lang="en-IN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BA0770-C658-448D-BD11-43DB32E4B9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60629"/>
            <a:ext cx="10515600" cy="4916333"/>
          </a:xfrm>
        </p:spPr>
        <p:txBody>
          <a:bodyPr>
            <a:normAutofit lnSpcReduction="10000"/>
          </a:bodyPr>
          <a:lstStyle/>
          <a:p>
            <a:pPr algn="just"/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grain lots received from the field are often at high moisture content and contain trash and other inert material, weed GRAIN, deteriorated and damaged GRAIN, off-size GRAIN, etc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just"/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multipurpose grain cleaning &amp; grading plant is necessary in order to dry the grain to safe moisture level; remove or reduce to the extent possible the various undesirable material, weed GRAIN, other crop GRAIN, deteriorated or damaged GRAIN.</a:t>
            </a:r>
            <a:endParaRPr lang="en-IN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70553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2FB21C4-BA2E-41F2-AB27-5ACE800834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940" y="1786944"/>
            <a:ext cx="7466120" cy="482809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5C4412C-860D-B419-D672-06DDDD2648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786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428017"/>
      </p:ext>
    </p:extLst>
  </p:cSld>
  <p:clrMapOvr>
    <a:masterClrMapping/>
  </p:clrMapOvr>
  <p:transition spd="slow">
    <p:randomBar dir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39EE869B-085D-43B3-AED8-9B06556124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7620" y="-1"/>
            <a:ext cx="1220724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54E744A-A072-47AF-981A-37186176C2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8229600" cy="6858000"/>
          </a:xfrm>
          <a:prstGeom prst="rect">
            <a:avLst/>
          </a:prstGeom>
          <a:solidFill>
            <a:schemeClr val="tx2">
              <a:lumMod val="10000"/>
              <a:alpha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IN" dirty="0"/>
          </a:p>
        </p:txBody>
      </p:sp>
      <p:pic>
        <p:nvPicPr>
          <p:cNvPr id="5" name="Content Placeholder 4" descr="A green and white machine&#10;&#10;Description automatically generated">
            <a:extLst>
              <a:ext uri="{FF2B5EF4-FFF2-40B4-BE49-F238E27FC236}">
                <a16:creationId xmlns:a16="http://schemas.microsoft.com/office/drawing/2014/main" id="{A32A8EAD-643E-B729-0FD4-2565FFDBEE4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12" r="12838" b="2"/>
          <a:stretch/>
        </p:blipFill>
        <p:spPr>
          <a:xfrm>
            <a:off x="8643765" y="-2"/>
            <a:ext cx="3962401" cy="6857990"/>
          </a:xfrm>
          <a:prstGeom prst="rect">
            <a:avLst/>
          </a:prstGeom>
        </p:spPr>
      </p:pic>
      <p:sp>
        <p:nvSpPr>
          <p:cNvPr id="16" name="Freeform 5">
            <a:extLst>
              <a:ext uri="{FF2B5EF4-FFF2-40B4-BE49-F238E27FC236}">
                <a16:creationId xmlns:a16="http://schemas.microsoft.com/office/drawing/2014/main" id="{F0254341-1068-4FB7-8AEF-220C6EB410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1" y="659027"/>
            <a:ext cx="9042690" cy="1035152"/>
          </a:xfrm>
          <a:custGeom>
            <a:avLst/>
            <a:gdLst>
              <a:gd name="T0" fmla="*/ 1900 w 1902"/>
              <a:gd name="T1" fmla="*/ 77 h 163"/>
              <a:gd name="T2" fmla="*/ 1826 w 1902"/>
              <a:gd name="T3" fmla="*/ 3 h 163"/>
              <a:gd name="T4" fmla="*/ 1825 w 1902"/>
              <a:gd name="T5" fmla="*/ 2 h 163"/>
              <a:gd name="T6" fmla="*/ 1819 w 1902"/>
              <a:gd name="T7" fmla="*/ 0 h 163"/>
              <a:gd name="T8" fmla="*/ 1363 w 1902"/>
              <a:gd name="T9" fmla="*/ 0 h 163"/>
              <a:gd name="T10" fmla="*/ 1348 w 1902"/>
              <a:gd name="T11" fmla="*/ 0 h 163"/>
              <a:gd name="T12" fmla="*/ 1225 w 1902"/>
              <a:gd name="T13" fmla="*/ 0 h 163"/>
              <a:gd name="T14" fmla="*/ 1033 w 1902"/>
              <a:gd name="T15" fmla="*/ 0 h 163"/>
              <a:gd name="T16" fmla="*/ 892 w 1902"/>
              <a:gd name="T17" fmla="*/ 0 h 163"/>
              <a:gd name="T18" fmla="*/ 786 w 1902"/>
              <a:gd name="T19" fmla="*/ 0 h 163"/>
              <a:gd name="T20" fmla="*/ 577 w 1902"/>
              <a:gd name="T21" fmla="*/ 0 h 163"/>
              <a:gd name="T22" fmla="*/ 562 w 1902"/>
              <a:gd name="T23" fmla="*/ 0 h 163"/>
              <a:gd name="T24" fmla="*/ 439 w 1902"/>
              <a:gd name="T25" fmla="*/ 0 h 163"/>
              <a:gd name="T26" fmla="*/ 106 w 1902"/>
              <a:gd name="T27" fmla="*/ 0 h 163"/>
              <a:gd name="T28" fmla="*/ 0 w 1902"/>
              <a:gd name="T29" fmla="*/ 0 h 163"/>
              <a:gd name="T30" fmla="*/ 0 w 1902"/>
              <a:gd name="T31" fmla="*/ 163 h 163"/>
              <a:gd name="T32" fmla="*/ 106 w 1902"/>
              <a:gd name="T33" fmla="*/ 163 h 163"/>
              <a:gd name="T34" fmla="*/ 439 w 1902"/>
              <a:gd name="T35" fmla="*/ 163 h 163"/>
              <a:gd name="T36" fmla="*/ 562 w 1902"/>
              <a:gd name="T37" fmla="*/ 163 h 163"/>
              <a:gd name="T38" fmla="*/ 577 w 1902"/>
              <a:gd name="T39" fmla="*/ 163 h 163"/>
              <a:gd name="T40" fmla="*/ 786 w 1902"/>
              <a:gd name="T41" fmla="*/ 163 h 163"/>
              <a:gd name="T42" fmla="*/ 892 w 1902"/>
              <a:gd name="T43" fmla="*/ 163 h 163"/>
              <a:gd name="T44" fmla="*/ 1033 w 1902"/>
              <a:gd name="T45" fmla="*/ 163 h 163"/>
              <a:gd name="T46" fmla="*/ 1225 w 1902"/>
              <a:gd name="T47" fmla="*/ 163 h 163"/>
              <a:gd name="T48" fmla="*/ 1348 w 1902"/>
              <a:gd name="T49" fmla="*/ 163 h 163"/>
              <a:gd name="T50" fmla="*/ 1363 w 1902"/>
              <a:gd name="T51" fmla="*/ 163 h 163"/>
              <a:gd name="T52" fmla="*/ 1819 w 1902"/>
              <a:gd name="T53" fmla="*/ 163 h 163"/>
              <a:gd name="T54" fmla="*/ 1825 w 1902"/>
              <a:gd name="T55" fmla="*/ 161 h 163"/>
              <a:gd name="T56" fmla="*/ 1826 w 1902"/>
              <a:gd name="T57" fmla="*/ 160 h 163"/>
              <a:gd name="T58" fmla="*/ 1900 w 1902"/>
              <a:gd name="T59" fmla="*/ 86 h 163"/>
              <a:gd name="T60" fmla="*/ 1900 w 1902"/>
              <a:gd name="T61" fmla="*/ 77 h 1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1902" h="163">
                <a:moveTo>
                  <a:pt x="1900" y="77"/>
                </a:moveTo>
                <a:cubicBezTo>
                  <a:pt x="1826" y="3"/>
                  <a:pt x="1826" y="3"/>
                  <a:pt x="1826" y="3"/>
                </a:cubicBezTo>
                <a:cubicBezTo>
                  <a:pt x="1825" y="2"/>
                  <a:pt x="1825" y="2"/>
                  <a:pt x="1825" y="2"/>
                </a:cubicBezTo>
                <a:cubicBezTo>
                  <a:pt x="1823" y="1"/>
                  <a:pt x="1821" y="0"/>
                  <a:pt x="1819" y="0"/>
                </a:cubicBezTo>
                <a:cubicBezTo>
                  <a:pt x="1363" y="0"/>
                  <a:pt x="1363" y="0"/>
                  <a:pt x="1363" y="0"/>
                </a:cubicBezTo>
                <a:cubicBezTo>
                  <a:pt x="1348" y="0"/>
                  <a:pt x="1348" y="0"/>
                  <a:pt x="1348" y="0"/>
                </a:cubicBezTo>
                <a:cubicBezTo>
                  <a:pt x="1225" y="0"/>
                  <a:pt x="1225" y="0"/>
                  <a:pt x="1225" y="0"/>
                </a:cubicBezTo>
                <a:cubicBezTo>
                  <a:pt x="1033" y="0"/>
                  <a:pt x="1033" y="0"/>
                  <a:pt x="1033" y="0"/>
                </a:cubicBezTo>
                <a:cubicBezTo>
                  <a:pt x="892" y="0"/>
                  <a:pt x="892" y="0"/>
                  <a:pt x="892" y="0"/>
                </a:cubicBezTo>
                <a:cubicBezTo>
                  <a:pt x="786" y="0"/>
                  <a:pt x="786" y="0"/>
                  <a:pt x="786" y="0"/>
                </a:cubicBezTo>
                <a:cubicBezTo>
                  <a:pt x="577" y="0"/>
                  <a:pt x="577" y="0"/>
                  <a:pt x="577" y="0"/>
                </a:cubicBezTo>
                <a:cubicBezTo>
                  <a:pt x="562" y="0"/>
                  <a:pt x="562" y="0"/>
                  <a:pt x="562" y="0"/>
                </a:cubicBezTo>
                <a:cubicBezTo>
                  <a:pt x="439" y="0"/>
                  <a:pt x="439" y="0"/>
                  <a:pt x="439" y="0"/>
                </a:cubicBezTo>
                <a:cubicBezTo>
                  <a:pt x="106" y="0"/>
                  <a:pt x="106" y="0"/>
                  <a:pt x="106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3"/>
                  <a:pt x="0" y="163"/>
                  <a:pt x="0" y="163"/>
                </a:cubicBezTo>
                <a:cubicBezTo>
                  <a:pt x="106" y="163"/>
                  <a:pt x="106" y="163"/>
                  <a:pt x="106" y="163"/>
                </a:cubicBezTo>
                <a:cubicBezTo>
                  <a:pt x="439" y="163"/>
                  <a:pt x="439" y="163"/>
                  <a:pt x="439" y="163"/>
                </a:cubicBezTo>
                <a:cubicBezTo>
                  <a:pt x="562" y="163"/>
                  <a:pt x="562" y="163"/>
                  <a:pt x="562" y="163"/>
                </a:cubicBezTo>
                <a:cubicBezTo>
                  <a:pt x="577" y="163"/>
                  <a:pt x="577" y="163"/>
                  <a:pt x="577" y="163"/>
                </a:cubicBezTo>
                <a:cubicBezTo>
                  <a:pt x="786" y="163"/>
                  <a:pt x="786" y="163"/>
                  <a:pt x="786" y="163"/>
                </a:cubicBezTo>
                <a:cubicBezTo>
                  <a:pt x="892" y="163"/>
                  <a:pt x="892" y="163"/>
                  <a:pt x="892" y="163"/>
                </a:cubicBezTo>
                <a:cubicBezTo>
                  <a:pt x="1033" y="163"/>
                  <a:pt x="1033" y="163"/>
                  <a:pt x="1033" y="163"/>
                </a:cubicBezTo>
                <a:cubicBezTo>
                  <a:pt x="1225" y="163"/>
                  <a:pt x="1225" y="163"/>
                  <a:pt x="1225" y="163"/>
                </a:cubicBezTo>
                <a:cubicBezTo>
                  <a:pt x="1348" y="163"/>
                  <a:pt x="1348" y="163"/>
                  <a:pt x="1348" y="163"/>
                </a:cubicBezTo>
                <a:cubicBezTo>
                  <a:pt x="1363" y="163"/>
                  <a:pt x="1363" y="163"/>
                  <a:pt x="1363" y="163"/>
                </a:cubicBezTo>
                <a:cubicBezTo>
                  <a:pt x="1819" y="163"/>
                  <a:pt x="1819" y="163"/>
                  <a:pt x="1819" y="163"/>
                </a:cubicBezTo>
                <a:cubicBezTo>
                  <a:pt x="1821" y="163"/>
                  <a:pt x="1823" y="162"/>
                  <a:pt x="1825" y="161"/>
                </a:cubicBezTo>
                <a:cubicBezTo>
                  <a:pt x="1825" y="160"/>
                  <a:pt x="1825" y="160"/>
                  <a:pt x="1826" y="160"/>
                </a:cubicBezTo>
                <a:cubicBezTo>
                  <a:pt x="1900" y="86"/>
                  <a:pt x="1900" y="86"/>
                  <a:pt x="1900" y="86"/>
                </a:cubicBezTo>
                <a:cubicBezTo>
                  <a:pt x="1902" y="83"/>
                  <a:pt x="1902" y="79"/>
                  <a:pt x="1900" y="7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60B9D1E-105B-9CCB-BCC4-EC1354EAC3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1867" y="787400"/>
            <a:ext cx="7145866" cy="778933"/>
          </a:xfrm>
        </p:spPr>
        <p:txBody>
          <a:bodyPr anchor="ctr">
            <a:normAutofit fontScale="90000"/>
          </a:bodyPr>
          <a:lstStyle/>
          <a:p>
            <a:br>
              <a:rPr lang="en-IN" sz="3200" i="1" u="sng" dirty="0">
                <a:solidFill>
                  <a:schemeClr val="bg1"/>
                </a:solidFill>
                <a:latin typeface="Algerian" panose="04020705040A02060702" pitchFamily="82" charset="0"/>
              </a:rPr>
            </a:br>
            <a:r>
              <a:rPr lang="en-IN" sz="3200" i="1" u="sng" dirty="0">
                <a:solidFill>
                  <a:schemeClr val="bg1"/>
                </a:solidFill>
                <a:latin typeface="Algerian" panose="04020705040A02060702" pitchFamily="82" charset="0"/>
              </a:rPr>
              <a:t>PRODUCT DETAIL :-1.</a:t>
            </a:r>
            <a:endParaRPr lang="en-IN" sz="3200" dirty="0">
              <a:solidFill>
                <a:schemeClr val="bg1"/>
              </a:solidFill>
            </a:endParaRP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19329973-9AE8-18CD-4CED-48B2EB7321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1866" y="2032000"/>
            <a:ext cx="7145867" cy="2811849"/>
          </a:xfrm>
        </p:spPr>
        <p:txBody>
          <a:bodyPr>
            <a:normAutofit fontScale="92500" lnSpcReduction="20000"/>
          </a:bodyPr>
          <a:lstStyle/>
          <a:p>
            <a:r>
              <a:rPr lang="en-US" dirty="0">
                <a:solidFill>
                  <a:srgbClr val="FEFFFF"/>
                </a:solidFill>
              </a:rPr>
              <a:t>ELEVATOR MACHINE :-</a:t>
            </a:r>
          </a:p>
          <a:p>
            <a:r>
              <a:rPr lang="en-US" dirty="0">
                <a:solidFill>
                  <a:srgbClr val="FEFFFF"/>
                </a:solidFill>
              </a:rPr>
              <a:t>ELEVATOR MACHINE IS USEFUL FOR SUPPLYING GRAIN &amp; GRAIN TO OTHER MACHINE BY LIFITING</a:t>
            </a:r>
          </a:p>
          <a:p>
            <a:r>
              <a:rPr lang="en-US" dirty="0">
                <a:solidFill>
                  <a:srgbClr val="FEFFFF"/>
                </a:solidFill>
              </a:rPr>
              <a:t>ELEVATOR MACHINE FULL BODY MADE IN M.S SHEET</a:t>
            </a:r>
          </a:p>
          <a:p>
            <a:r>
              <a:rPr lang="en-US" dirty="0">
                <a:solidFill>
                  <a:srgbClr val="FEFFFF"/>
                </a:solidFill>
              </a:rPr>
              <a:t>ELEVATOR TOP , ELEVATOR BOX , ELEVATOR BOTTTOM , ELEVATOR GEAR &amp; MOTOR , ELEVATOR RUBBER BELT , ELEVATOR BUCKET , ELEVATOR BEARING , ELEVATOR PULLEY</a:t>
            </a:r>
          </a:p>
          <a:p>
            <a:endParaRPr lang="en-US" dirty="0">
              <a:solidFill>
                <a:srgbClr val="FEFFFF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350" y="5025157"/>
            <a:ext cx="1264509" cy="126450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2491" y="5034327"/>
            <a:ext cx="1343536" cy="126450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1660" y="5025156"/>
            <a:ext cx="1286394" cy="126450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0551" y="5034327"/>
            <a:ext cx="1219201" cy="126451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7552" y="5025155"/>
            <a:ext cx="1572163" cy="127368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72720" y="6297497"/>
            <a:ext cx="139579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200" dirty="0">
                <a:solidFill>
                  <a:srgbClr val="C00000"/>
                </a:solidFill>
              </a:rPr>
              <a:t>GEAR &amp; MOTOR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872319" y="6301418"/>
            <a:ext cx="11661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200" dirty="0">
                <a:solidFill>
                  <a:srgbClr val="C00000"/>
                </a:solidFill>
              </a:rPr>
              <a:t>PVC BUCKET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474647" y="6317083"/>
            <a:ext cx="135976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400" dirty="0">
                <a:solidFill>
                  <a:srgbClr val="C00000"/>
                </a:solidFill>
              </a:rPr>
              <a:t>RUBBER BELT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838224" y="6319506"/>
            <a:ext cx="150700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200" dirty="0">
                <a:solidFill>
                  <a:srgbClr val="C00000"/>
                </a:solidFill>
              </a:rPr>
              <a:t>ELEVATOR PULLEY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453767" y="6319506"/>
            <a:ext cx="166729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200" dirty="0">
                <a:solidFill>
                  <a:srgbClr val="C00000"/>
                </a:solidFill>
              </a:rPr>
              <a:t>ELEVATOR BEARING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E1ACE6C-B3D9-826A-1FE9-5B551885836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390965" cy="787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123845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CC783856-8461-4835-BA44-920E6C8696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7620" y="-1"/>
            <a:ext cx="1220724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2E661FD-4AC2-4B06-96AD-4CFA2ECAC1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0758" cy="6858000"/>
          </a:xfrm>
          <a:prstGeom prst="rect">
            <a:avLst/>
          </a:prstGeom>
          <a:solidFill>
            <a:schemeClr val="bg2">
              <a:lumMod val="10000"/>
              <a:alpha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IN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8"/>
          <a:stretch/>
        </p:blipFill>
        <p:spPr>
          <a:xfrm>
            <a:off x="8216165" y="2250545"/>
            <a:ext cx="3962402" cy="2254042"/>
          </a:xfrm>
          <a:prstGeom prst="rect">
            <a:avLst/>
          </a:prstGeom>
        </p:spPr>
      </p:pic>
      <p:sp>
        <p:nvSpPr>
          <p:cNvPr id="16" name="Freeform 5">
            <a:extLst>
              <a:ext uri="{FF2B5EF4-FFF2-40B4-BE49-F238E27FC236}">
                <a16:creationId xmlns:a16="http://schemas.microsoft.com/office/drawing/2014/main" id="{0777AFAE-D40D-4FF8-B7D3-D653BD138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1" y="659027"/>
            <a:ext cx="9042690" cy="1035152"/>
          </a:xfrm>
          <a:custGeom>
            <a:avLst/>
            <a:gdLst>
              <a:gd name="T0" fmla="*/ 1900 w 1902"/>
              <a:gd name="T1" fmla="*/ 77 h 163"/>
              <a:gd name="T2" fmla="*/ 1826 w 1902"/>
              <a:gd name="T3" fmla="*/ 3 h 163"/>
              <a:gd name="T4" fmla="*/ 1825 w 1902"/>
              <a:gd name="T5" fmla="*/ 2 h 163"/>
              <a:gd name="T6" fmla="*/ 1819 w 1902"/>
              <a:gd name="T7" fmla="*/ 0 h 163"/>
              <a:gd name="T8" fmla="*/ 1363 w 1902"/>
              <a:gd name="T9" fmla="*/ 0 h 163"/>
              <a:gd name="T10" fmla="*/ 1348 w 1902"/>
              <a:gd name="T11" fmla="*/ 0 h 163"/>
              <a:gd name="T12" fmla="*/ 1225 w 1902"/>
              <a:gd name="T13" fmla="*/ 0 h 163"/>
              <a:gd name="T14" fmla="*/ 1033 w 1902"/>
              <a:gd name="T15" fmla="*/ 0 h 163"/>
              <a:gd name="T16" fmla="*/ 892 w 1902"/>
              <a:gd name="T17" fmla="*/ 0 h 163"/>
              <a:gd name="T18" fmla="*/ 786 w 1902"/>
              <a:gd name="T19" fmla="*/ 0 h 163"/>
              <a:gd name="T20" fmla="*/ 577 w 1902"/>
              <a:gd name="T21" fmla="*/ 0 h 163"/>
              <a:gd name="T22" fmla="*/ 562 w 1902"/>
              <a:gd name="T23" fmla="*/ 0 h 163"/>
              <a:gd name="T24" fmla="*/ 439 w 1902"/>
              <a:gd name="T25" fmla="*/ 0 h 163"/>
              <a:gd name="T26" fmla="*/ 106 w 1902"/>
              <a:gd name="T27" fmla="*/ 0 h 163"/>
              <a:gd name="T28" fmla="*/ 0 w 1902"/>
              <a:gd name="T29" fmla="*/ 0 h 163"/>
              <a:gd name="T30" fmla="*/ 0 w 1902"/>
              <a:gd name="T31" fmla="*/ 163 h 163"/>
              <a:gd name="T32" fmla="*/ 106 w 1902"/>
              <a:gd name="T33" fmla="*/ 163 h 163"/>
              <a:gd name="T34" fmla="*/ 439 w 1902"/>
              <a:gd name="T35" fmla="*/ 163 h 163"/>
              <a:gd name="T36" fmla="*/ 562 w 1902"/>
              <a:gd name="T37" fmla="*/ 163 h 163"/>
              <a:gd name="T38" fmla="*/ 577 w 1902"/>
              <a:gd name="T39" fmla="*/ 163 h 163"/>
              <a:gd name="T40" fmla="*/ 786 w 1902"/>
              <a:gd name="T41" fmla="*/ 163 h 163"/>
              <a:gd name="T42" fmla="*/ 892 w 1902"/>
              <a:gd name="T43" fmla="*/ 163 h 163"/>
              <a:gd name="T44" fmla="*/ 1033 w 1902"/>
              <a:gd name="T45" fmla="*/ 163 h 163"/>
              <a:gd name="T46" fmla="*/ 1225 w 1902"/>
              <a:gd name="T47" fmla="*/ 163 h 163"/>
              <a:gd name="T48" fmla="*/ 1348 w 1902"/>
              <a:gd name="T49" fmla="*/ 163 h 163"/>
              <a:gd name="T50" fmla="*/ 1363 w 1902"/>
              <a:gd name="T51" fmla="*/ 163 h 163"/>
              <a:gd name="T52" fmla="*/ 1819 w 1902"/>
              <a:gd name="T53" fmla="*/ 163 h 163"/>
              <a:gd name="T54" fmla="*/ 1825 w 1902"/>
              <a:gd name="T55" fmla="*/ 161 h 163"/>
              <a:gd name="T56" fmla="*/ 1826 w 1902"/>
              <a:gd name="T57" fmla="*/ 160 h 163"/>
              <a:gd name="T58" fmla="*/ 1900 w 1902"/>
              <a:gd name="T59" fmla="*/ 86 h 163"/>
              <a:gd name="T60" fmla="*/ 1900 w 1902"/>
              <a:gd name="T61" fmla="*/ 77 h 1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1902" h="163">
                <a:moveTo>
                  <a:pt x="1900" y="77"/>
                </a:moveTo>
                <a:cubicBezTo>
                  <a:pt x="1826" y="3"/>
                  <a:pt x="1826" y="3"/>
                  <a:pt x="1826" y="3"/>
                </a:cubicBezTo>
                <a:cubicBezTo>
                  <a:pt x="1825" y="2"/>
                  <a:pt x="1825" y="2"/>
                  <a:pt x="1825" y="2"/>
                </a:cubicBezTo>
                <a:cubicBezTo>
                  <a:pt x="1823" y="1"/>
                  <a:pt x="1821" y="0"/>
                  <a:pt x="1819" y="0"/>
                </a:cubicBezTo>
                <a:cubicBezTo>
                  <a:pt x="1363" y="0"/>
                  <a:pt x="1363" y="0"/>
                  <a:pt x="1363" y="0"/>
                </a:cubicBezTo>
                <a:cubicBezTo>
                  <a:pt x="1348" y="0"/>
                  <a:pt x="1348" y="0"/>
                  <a:pt x="1348" y="0"/>
                </a:cubicBezTo>
                <a:cubicBezTo>
                  <a:pt x="1225" y="0"/>
                  <a:pt x="1225" y="0"/>
                  <a:pt x="1225" y="0"/>
                </a:cubicBezTo>
                <a:cubicBezTo>
                  <a:pt x="1033" y="0"/>
                  <a:pt x="1033" y="0"/>
                  <a:pt x="1033" y="0"/>
                </a:cubicBezTo>
                <a:cubicBezTo>
                  <a:pt x="892" y="0"/>
                  <a:pt x="892" y="0"/>
                  <a:pt x="892" y="0"/>
                </a:cubicBezTo>
                <a:cubicBezTo>
                  <a:pt x="786" y="0"/>
                  <a:pt x="786" y="0"/>
                  <a:pt x="786" y="0"/>
                </a:cubicBezTo>
                <a:cubicBezTo>
                  <a:pt x="577" y="0"/>
                  <a:pt x="577" y="0"/>
                  <a:pt x="577" y="0"/>
                </a:cubicBezTo>
                <a:cubicBezTo>
                  <a:pt x="562" y="0"/>
                  <a:pt x="562" y="0"/>
                  <a:pt x="562" y="0"/>
                </a:cubicBezTo>
                <a:cubicBezTo>
                  <a:pt x="439" y="0"/>
                  <a:pt x="439" y="0"/>
                  <a:pt x="439" y="0"/>
                </a:cubicBezTo>
                <a:cubicBezTo>
                  <a:pt x="106" y="0"/>
                  <a:pt x="106" y="0"/>
                  <a:pt x="106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3"/>
                  <a:pt x="0" y="163"/>
                  <a:pt x="0" y="163"/>
                </a:cubicBezTo>
                <a:cubicBezTo>
                  <a:pt x="106" y="163"/>
                  <a:pt x="106" y="163"/>
                  <a:pt x="106" y="163"/>
                </a:cubicBezTo>
                <a:cubicBezTo>
                  <a:pt x="439" y="163"/>
                  <a:pt x="439" y="163"/>
                  <a:pt x="439" y="163"/>
                </a:cubicBezTo>
                <a:cubicBezTo>
                  <a:pt x="562" y="163"/>
                  <a:pt x="562" y="163"/>
                  <a:pt x="562" y="163"/>
                </a:cubicBezTo>
                <a:cubicBezTo>
                  <a:pt x="577" y="163"/>
                  <a:pt x="577" y="163"/>
                  <a:pt x="577" y="163"/>
                </a:cubicBezTo>
                <a:cubicBezTo>
                  <a:pt x="786" y="163"/>
                  <a:pt x="786" y="163"/>
                  <a:pt x="786" y="163"/>
                </a:cubicBezTo>
                <a:cubicBezTo>
                  <a:pt x="892" y="163"/>
                  <a:pt x="892" y="163"/>
                  <a:pt x="892" y="163"/>
                </a:cubicBezTo>
                <a:cubicBezTo>
                  <a:pt x="1033" y="163"/>
                  <a:pt x="1033" y="163"/>
                  <a:pt x="1033" y="163"/>
                </a:cubicBezTo>
                <a:cubicBezTo>
                  <a:pt x="1225" y="163"/>
                  <a:pt x="1225" y="163"/>
                  <a:pt x="1225" y="163"/>
                </a:cubicBezTo>
                <a:cubicBezTo>
                  <a:pt x="1348" y="163"/>
                  <a:pt x="1348" y="163"/>
                  <a:pt x="1348" y="163"/>
                </a:cubicBezTo>
                <a:cubicBezTo>
                  <a:pt x="1363" y="163"/>
                  <a:pt x="1363" y="163"/>
                  <a:pt x="1363" y="163"/>
                </a:cubicBezTo>
                <a:cubicBezTo>
                  <a:pt x="1819" y="163"/>
                  <a:pt x="1819" y="163"/>
                  <a:pt x="1819" y="163"/>
                </a:cubicBezTo>
                <a:cubicBezTo>
                  <a:pt x="1821" y="163"/>
                  <a:pt x="1823" y="162"/>
                  <a:pt x="1825" y="161"/>
                </a:cubicBezTo>
                <a:cubicBezTo>
                  <a:pt x="1825" y="160"/>
                  <a:pt x="1825" y="160"/>
                  <a:pt x="1826" y="160"/>
                </a:cubicBezTo>
                <a:cubicBezTo>
                  <a:pt x="1900" y="86"/>
                  <a:pt x="1900" y="86"/>
                  <a:pt x="1900" y="86"/>
                </a:cubicBezTo>
                <a:cubicBezTo>
                  <a:pt x="1902" y="83"/>
                  <a:pt x="1902" y="79"/>
                  <a:pt x="1900" y="7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IN" sz="3200" i="1" u="sng" dirty="0">
                <a:solidFill>
                  <a:schemeClr val="bg1"/>
                </a:solidFill>
                <a:latin typeface="Algerian" panose="04020705040A02060702" pitchFamily="82" charset="0"/>
              </a:rPr>
              <a:t>NEW MAHALAXMI ENTERPRISES </a:t>
            </a:r>
            <a:br>
              <a:rPr lang="en-IN" sz="3200" i="1" u="sng" dirty="0">
                <a:solidFill>
                  <a:schemeClr val="bg1"/>
                </a:solidFill>
                <a:latin typeface="Algerian" panose="04020705040A02060702" pitchFamily="82" charset="0"/>
              </a:rPr>
            </a:br>
            <a:r>
              <a:rPr lang="en-IN" sz="3200" i="1" u="sng" dirty="0">
                <a:solidFill>
                  <a:schemeClr val="bg1"/>
                </a:solidFill>
                <a:latin typeface="Algerian" panose="04020705040A02060702" pitchFamily="82" charset="0"/>
              </a:rPr>
              <a:t>PRODUCT DETAIL :- 2.</a:t>
            </a:r>
            <a:endParaRPr lang="en-US" sz="3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F31954D-14A0-4137-A91C-AAF6BF87E653}"/>
              </a:ext>
            </a:extLst>
          </p:cNvPr>
          <p:cNvSpPr/>
          <p:nvPr/>
        </p:nvSpPr>
        <p:spPr>
          <a:xfrm>
            <a:off x="541866" y="2032001"/>
            <a:ext cx="7145867" cy="2960130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/>
          <a:p>
            <a:pPr>
              <a:spcBef>
                <a:spcPts val="1000"/>
              </a:spcBef>
              <a:buClr>
                <a:schemeClr val="accent1"/>
              </a:buClr>
              <a:buFont typeface="Wingdings 3" charset="2"/>
              <a:buChar char=""/>
            </a:pPr>
            <a:r>
              <a:rPr lang="en-US" dirty="0">
                <a:solidFill>
                  <a:srgbClr val="FEFFFF"/>
                </a:solidFill>
              </a:rPr>
              <a:t>ROUND GRADER MACHINE – 4 SHEET :-</a:t>
            </a:r>
          </a:p>
          <a:p>
            <a:pPr>
              <a:spcBef>
                <a:spcPts val="1000"/>
              </a:spcBef>
              <a:buClr>
                <a:schemeClr val="accent1"/>
              </a:buClr>
              <a:buFont typeface="Wingdings 3" charset="2"/>
              <a:buChar char=""/>
            </a:pPr>
            <a:r>
              <a:rPr lang="en-US" dirty="0">
                <a:solidFill>
                  <a:srgbClr val="FEFFFF"/>
                </a:solidFill>
              </a:rPr>
              <a:t> ROUND GRADER MACHINE IS USEFUL FOR GRADING GRAIN IN SIZE</a:t>
            </a:r>
          </a:p>
          <a:p>
            <a:pPr>
              <a:spcBef>
                <a:spcPts val="1000"/>
              </a:spcBef>
              <a:buClr>
                <a:schemeClr val="accent1"/>
              </a:buClr>
              <a:buFont typeface="Wingdings 3" charset="2"/>
              <a:buChar char=""/>
            </a:pPr>
            <a:r>
              <a:rPr lang="en-US" dirty="0">
                <a:solidFill>
                  <a:srgbClr val="FEFFFF"/>
                </a:solidFill>
              </a:rPr>
              <a:t>ROUND GRADER MACHINE ARE AVAILABLE IN DIFFERENT PARTS LIKE ROUND GRADER SHEET-1, ROUND GRADER SHEET-2 ROUND GRADER SHEET-3 ROUND GRADER SHEET-4 </a:t>
            </a:r>
          </a:p>
          <a:p>
            <a:pPr>
              <a:spcBef>
                <a:spcPts val="1000"/>
              </a:spcBef>
              <a:buClr>
                <a:schemeClr val="accent1"/>
              </a:buClr>
              <a:buFont typeface="Wingdings 3" charset="2"/>
              <a:buChar char=""/>
            </a:pPr>
            <a:r>
              <a:rPr lang="en-US" dirty="0">
                <a:solidFill>
                  <a:srgbClr val="FEFFFF"/>
                </a:solidFill>
              </a:rPr>
              <a:t>MOSLTY USED FOR CLEANING MACHINE IS ROUND GRADER SHEET-4 </a:t>
            </a:r>
          </a:p>
          <a:p>
            <a:pPr>
              <a:spcBef>
                <a:spcPts val="1000"/>
              </a:spcBef>
              <a:buClr>
                <a:schemeClr val="accent1"/>
              </a:buClr>
              <a:buFont typeface="Wingdings 3" charset="2"/>
              <a:buChar char=""/>
            </a:pPr>
            <a:r>
              <a:rPr lang="en-US" dirty="0">
                <a:solidFill>
                  <a:srgbClr val="FEFFFF"/>
                </a:solidFill>
              </a:rPr>
              <a:t>FULL BODY MADE IN M.S SHEET &amp; M.S C-CHANNEL </a:t>
            </a:r>
          </a:p>
          <a:p>
            <a:pPr>
              <a:spcBef>
                <a:spcPts val="1000"/>
              </a:spcBef>
              <a:buClr>
                <a:schemeClr val="accent1"/>
              </a:buClr>
              <a:buFont typeface="Wingdings 3" charset="2"/>
              <a:buChar char=""/>
            </a:pPr>
            <a:r>
              <a:rPr lang="en-US" dirty="0">
                <a:solidFill>
                  <a:srgbClr val="FEFFFF"/>
                </a:solidFill>
              </a:rPr>
              <a:t>ROUND GRADER MACHINE PARTS ARE ROUND GRADER M.S BODY , ROUND GRADER INNER SCREEN OR JALI , ROUND GRADER MOTOR , ROUND GRADER PULLEY &amp; ROUND GRADER BEARING &amp; ROUND GRADER V- BELT</a:t>
            </a:r>
          </a:p>
          <a:p>
            <a:pPr>
              <a:spcBef>
                <a:spcPts val="1000"/>
              </a:spcBef>
              <a:buClr>
                <a:schemeClr val="accent1"/>
              </a:buClr>
              <a:buFont typeface="Wingdings 3" charset="2"/>
              <a:buChar char=""/>
            </a:pPr>
            <a:endParaRPr lang="en-US" dirty="0">
              <a:solidFill>
                <a:srgbClr val="FEFFFF"/>
              </a:solidFill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22D03238-5937-49EC-890A-BD6EC64229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8232648" y="2254053"/>
            <a:ext cx="3959352" cy="2766"/>
          </a:xfrm>
          <a:prstGeom prst="line">
            <a:avLst/>
          </a:prstGeom>
          <a:ln w="50800" cap="flat">
            <a:solidFill>
              <a:schemeClr val="bg2">
                <a:lumMod val="10000"/>
              </a:schemeClr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98" r="11292" b="1"/>
          <a:stretch/>
        </p:blipFill>
        <p:spPr>
          <a:xfrm>
            <a:off x="8216165" y="4504587"/>
            <a:ext cx="3962402" cy="2263218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61742E55-F170-46B9-AE1D-139B2C1EEB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8232648" y="4594782"/>
            <a:ext cx="3959352" cy="2766"/>
          </a:xfrm>
          <a:prstGeom prst="line">
            <a:avLst/>
          </a:prstGeom>
          <a:ln w="50800" cap="flat">
            <a:solidFill>
              <a:schemeClr val="bg2">
                <a:lumMod val="10000"/>
              </a:schemeClr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624" y="4902063"/>
            <a:ext cx="1238750" cy="12387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4701" y="4902063"/>
            <a:ext cx="1404123" cy="12387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8077" y="4902063"/>
            <a:ext cx="1263637" cy="12387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7617" y="4898363"/>
            <a:ext cx="1269725" cy="123875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3245" y="4902063"/>
            <a:ext cx="1183736" cy="1238751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75276" y="6133489"/>
            <a:ext cx="136944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1100" dirty="0"/>
              <a:t>FOOT MOUNTING </a:t>
            </a:r>
          </a:p>
          <a:p>
            <a:pPr algn="ctr"/>
            <a:r>
              <a:rPr lang="en-IN" sz="1100" dirty="0"/>
              <a:t>MOTOR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101113" y="6136199"/>
            <a:ext cx="13668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200" dirty="0"/>
              <a:t>BEARING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490661" y="6133489"/>
            <a:ext cx="12690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1200" dirty="0"/>
              <a:t>ROUND JALI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026515" y="6140813"/>
            <a:ext cx="17672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200" dirty="0"/>
              <a:t>V-BELT PULLEY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592961" y="6140813"/>
            <a:ext cx="92263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1200" dirty="0"/>
              <a:t>V-BELT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27F96A9-C371-A3C9-9B2A-FD27CFC3FBC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124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728468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913795" y="501184"/>
            <a:ext cx="10353762" cy="970450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en-IN" i="1" u="sng" dirty="0">
                <a:solidFill>
                  <a:srgbClr val="C00000"/>
                </a:solidFill>
                <a:latin typeface="Algerian" panose="04020705040A02060702" pitchFamily="82" charset="0"/>
              </a:rPr>
              <a:t>PRODUCT DETAIL :-3.</a:t>
            </a:r>
            <a:endParaRPr lang="en-IN" dirty="0">
              <a:solidFill>
                <a:srgbClr val="C00000"/>
              </a:solidFill>
            </a:endParaRPr>
          </a:p>
        </p:txBody>
      </p:sp>
      <p:pic>
        <p:nvPicPr>
          <p:cNvPr id="5" name="Content Placeholder 4" descr="A green and white machine&#10;&#10;Description automatically generated">
            <a:extLst>
              <a:ext uri="{FF2B5EF4-FFF2-40B4-BE49-F238E27FC236}">
                <a16:creationId xmlns:a16="http://schemas.microsoft.com/office/drawing/2014/main" id="{D648FB31-0675-8133-0FEB-4842B03D3D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5118" y="1614830"/>
            <a:ext cx="4018259" cy="3729724"/>
          </a:xfrm>
        </p:spPr>
      </p:pic>
      <p:sp>
        <p:nvSpPr>
          <p:cNvPr id="10" name="TextBox 9"/>
          <p:cNvSpPr txBox="1"/>
          <p:nvPr/>
        </p:nvSpPr>
        <p:spPr>
          <a:xfrm>
            <a:off x="1112108" y="1779372"/>
            <a:ext cx="6013622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dirty="0"/>
              <a:t>MAGNET DESTONER MACHINE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dirty="0"/>
              <a:t>MAGNET DESTONER MACHINE IS USEFUL FOR REMOVE MUDBALLS , BLACKSTONES &amp; OTHER PARAMAGNETIC IMPURTIES FROM GRAINS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dirty="0"/>
              <a:t>MAGNET DESTONER REMOVE THOSE STONE IN WHICH MAGNETIC PARTICLES ARE AVAILABLE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EFFFF"/>
                </a:solidFill>
              </a:rPr>
              <a:t>MAGNET DESTONER MACHINE PARTS ARE MAGNET DESTONER M.S BODY , ROUND MAGNET BAR , MAGNET DESTONER RUBBER BELT , MAGNET DESTONER MOTOR , MAGNET DESTONER BEARING</a:t>
            </a:r>
            <a:endParaRPr lang="en-IN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720" y="4918694"/>
            <a:ext cx="1176080" cy="123567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1835" y="4918693"/>
            <a:ext cx="1184061" cy="123567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6664" y="4904277"/>
            <a:ext cx="1264509" cy="126450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6804" y="4918693"/>
            <a:ext cx="1103872" cy="126450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9440" y="4895104"/>
            <a:ext cx="965165" cy="1273682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576598" y="6161253"/>
            <a:ext cx="12522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200" dirty="0"/>
              <a:t>RUBBER BELT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262571" y="6168786"/>
            <a:ext cx="7825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200" dirty="0"/>
              <a:t>SPRING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389869" y="6168786"/>
            <a:ext cx="145809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200" dirty="0"/>
              <a:t>GEAR &amp; MOTOR</a:t>
            </a:r>
          </a:p>
        </p:txBody>
      </p:sp>
      <p:sp>
        <p:nvSpPr>
          <p:cNvPr id="23" name="Rectangle 22"/>
          <p:cNvSpPr/>
          <p:nvPr/>
        </p:nvSpPr>
        <p:spPr>
          <a:xfrm>
            <a:off x="4905778" y="6175535"/>
            <a:ext cx="126592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sz="1200" dirty="0"/>
              <a:t>MAGNET BAR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350196" y="6183202"/>
            <a:ext cx="9236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200" dirty="0"/>
              <a:t>BEARING</a:t>
            </a:r>
          </a:p>
        </p:txBody>
      </p:sp>
    </p:spTree>
    <p:extLst>
      <p:ext uri="{BB962C8B-B14F-4D97-AF65-F5344CB8AC3E}">
        <p14:creationId xmlns:p14="http://schemas.microsoft.com/office/powerpoint/2010/main" val="30481959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blue and yellow machine&#10;&#10;Description automatically generated with medium confidence">
            <a:extLst>
              <a:ext uri="{FF2B5EF4-FFF2-40B4-BE49-F238E27FC236}">
                <a16:creationId xmlns:a16="http://schemas.microsoft.com/office/drawing/2014/main" id="{7C98E418-F262-252B-73C1-62F35E38C4C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22" b="20688"/>
          <a:stretch/>
        </p:blipFill>
        <p:spPr>
          <a:xfrm>
            <a:off x="1070919" y="906162"/>
            <a:ext cx="10120655" cy="4118919"/>
          </a:xfr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0234" y="963827"/>
            <a:ext cx="4341340" cy="266905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9629" y="5099201"/>
            <a:ext cx="2348276" cy="99540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8342" y="5122284"/>
            <a:ext cx="2101164" cy="99540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1901" y="5122285"/>
            <a:ext cx="1634165" cy="99540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8461" y="5122285"/>
            <a:ext cx="1482861" cy="99540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1759" y="5102429"/>
            <a:ext cx="1272846" cy="995405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9715525" y="6214895"/>
            <a:ext cx="12955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dirty="0"/>
              <a:t>BEARING</a:t>
            </a:r>
          </a:p>
        </p:txBody>
      </p:sp>
      <p:sp>
        <p:nvSpPr>
          <p:cNvPr id="10" name="Rectangle 9"/>
          <p:cNvSpPr/>
          <p:nvPr/>
        </p:nvSpPr>
        <p:spPr>
          <a:xfrm>
            <a:off x="8396422" y="6214894"/>
            <a:ext cx="9869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dirty="0"/>
              <a:t>V-BELT</a:t>
            </a:r>
          </a:p>
        </p:txBody>
      </p:sp>
      <p:sp>
        <p:nvSpPr>
          <p:cNvPr id="12" name="Rectangle 11"/>
          <p:cNvSpPr/>
          <p:nvPr/>
        </p:nvSpPr>
        <p:spPr>
          <a:xfrm>
            <a:off x="6082595" y="6168727"/>
            <a:ext cx="171347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IN" sz="1200" dirty="0"/>
              <a:t>FOOT MOUNTING </a:t>
            </a:r>
          </a:p>
          <a:p>
            <a:pPr algn="ctr"/>
            <a:r>
              <a:rPr lang="en-IN" sz="1200" dirty="0"/>
              <a:t>MOTOR</a:t>
            </a:r>
          </a:p>
        </p:txBody>
      </p:sp>
      <p:sp>
        <p:nvSpPr>
          <p:cNvPr id="13" name="Rectangle 12"/>
          <p:cNvSpPr/>
          <p:nvPr/>
        </p:nvSpPr>
        <p:spPr>
          <a:xfrm>
            <a:off x="3748791" y="6175183"/>
            <a:ext cx="20016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dirty="0"/>
              <a:t>V-BELT PULLEY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328043" y="6175183"/>
            <a:ext cx="20114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dirty="0"/>
              <a:t>GRAVITY DECK</a:t>
            </a:r>
          </a:p>
        </p:txBody>
      </p:sp>
      <p:sp>
        <p:nvSpPr>
          <p:cNvPr id="15" name="Rectangle 14"/>
          <p:cNvSpPr/>
          <p:nvPr/>
        </p:nvSpPr>
        <p:spPr>
          <a:xfrm>
            <a:off x="2030448" y="46332"/>
            <a:ext cx="8437734" cy="83099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IN" sz="2400" i="1" u="sng" dirty="0">
                <a:solidFill>
                  <a:srgbClr val="C00000"/>
                </a:solidFill>
                <a:latin typeface="Algerian" panose="04020705040A02060702" pitchFamily="82" charset="0"/>
              </a:rPr>
              <a:t> </a:t>
            </a:r>
            <a:br>
              <a:rPr lang="en-IN" sz="2400" i="1" u="sng" dirty="0">
                <a:solidFill>
                  <a:srgbClr val="C00000"/>
                </a:solidFill>
                <a:latin typeface="Algerian" panose="04020705040A02060702" pitchFamily="82" charset="0"/>
              </a:rPr>
            </a:br>
            <a:r>
              <a:rPr lang="en-IN" sz="2400" i="1" u="sng" dirty="0">
                <a:solidFill>
                  <a:srgbClr val="C00000"/>
                </a:solidFill>
                <a:latin typeface="Algerian" panose="04020705040A02060702" pitchFamily="82" charset="0"/>
              </a:rPr>
              <a:t>PRODUCT DETAIL :-4.</a:t>
            </a:r>
            <a:endParaRPr lang="en-IN" sz="2400" dirty="0"/>
          </a:p>
        </p:txBody>
      </p:sp>
      <p:sp>
        <p:nvSpPr>
          <p:cNvPr id="16" name="TextBox 15"/>
          <p:cNvSpPr txBox="1"/>
          <p:nvPr/>
        </p:nvSpPr>
        <p:spPr>
          <a:xfrm>
            <a:off x="3396643" y="978650"/>
            <a:ext cx="2724561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IN" sz="1200" dirty="0">
                <a:solidFill>
                  <a:srgbClr val="C00000"/>
                </a:solidFill>
              </a:rPr>
              <a:t>GRAVITY SEPERATOR  MACHINE</a:t>
            </a:r>
          </a:p>
        </p:txBody>
      </p:sp>
    </p:spTree>
    <p:extLst>
      <p:ext uri="{BB962C8B-B14F-4D97-AF65-F5344CB8AC3E}">
        <p14:creationId xmlns:p14="http://schemas.microsoft.com/office/powerpoint/2010/main" val="39316688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flip dir="r"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740" b="1629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7E8A856-4017-2919-6C90-02A486EED48D}"/>
              </a:ext>
            </a:extLst>
          </p:cNvPr>
          <p:cNvSpPr txBox="1"/>
          <p:nvPr/>
        </p:nvSpPr>
        <p:spPr>
          <a:xfrm>
            <a:off x="95536" y="6018663"/>
            <a:ext cx="116005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b="1" i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MULTIPURPOSE GRAIN </a:t>
            </a:r>
            <a:r>
              <a:rPr lang="en-US" sz="1800" b="1" i="1" cap="none" spc="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CLEANING PLANT LAYOUT</a:t>
            </a:r>
          </a:p>
        </p:txBody>
      </p:sp>
    </p:spTree>
    <p:extLst>
      <p:ext uri="{BB962C8B-B14F-4D97-AF65-F5344CB8AC3E}">
        <p14:creationId xmlns:p14="http://schemas.microsoft.com/office/powerpoint/2010/main" val="22312295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14:shred/>
      </p:transition>
    </mc:Choice>
    <mc:Fallback>
      <p:transition spd="slow">
        <p:fad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late">
  <a:themeElements>
    <a:clrScheme name="Slate">
      <a:dk1>
        <a:sysClr val="windowText" lastClr="000000"/>
      </a:dk1>
      <a:lt1>
        <a:sysClr val="window" lastClr="FFFFFF"/>
      </a:lt1>
      <a:dk2>
        <a:srgbClr val="212123"/>
      </a:dk2>
      <a:lt2>
        <a:srgbClr val="DADADA"/>
      </a:lt2>
      <a:accent1>
        <a:srgbClr val="BC451B"/>
      </a:accent1>
      <a:accent2>
        <a:srgbClr val="D3BA68"/>
      </a:accent2>
      <a:accent3>
        <a:srgbClr val="BB8640"/>
      </a:accent3>
      <a:accent4>
        <a:srgbClr val="AD9277"/>
      </a:accent4>
      <a:accent5>
        <a:srgbClr val="A55A43"/>
      </a:accent5>
      <a:accent6>
        <a:srgbClr val="AD9D7B"/>
      </a:accent6>
      <a:hlink>
        <a:srgbClr val="E98052"/>
      </a:hlink>
      <a:folHlink>
        <a:srgbClr val="F4B69B"/>
      </a:folHlink>
    </a:clrScheme>
    <a:fontScheme name="Slate">
      <a:maj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ate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hardEdge"/>
          </a:sp3d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lumMod val="80000"/>
              </a:schemeClr>
              <a:schemeClr val="phClr">
                <a:tint val="98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ate" id="{C3F70B94-7CE9-428E-ADC1-3269CC2C3385}" vid="{3F2DE9A5-64E6-437C-A389-CC4477E817E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TM04033929[[fn=Slate]]</Template>
  <TotalTime>546</TotalTime>
  <Words>492</Words>
  <Application>Microsoft Office PowerPoint</Application>
  <PresentationFormat>Widescreen</PresentationFormat>
  <Paragraphs>61</Paragraphs>
  <Slides>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0" baseType="lpstr">
      <vt:lpstr>Algerian</vt:lpstr>
      <vt:lpstr>Arial</vt:lpstr>
      <vt:lpstr>Calisto MT</vt:lpstr>
      <vt:lpstr>Times New Roman</vt:lpstr>
      <vt:lpstr>Wingdings 2</vt:lpstr>
      <vt:lpstr>Wingdings 3</vt:lpstr>
      <vt:lpstr>Slate</vt:lpstr>
      <vt:lpstr>                  RIU SMART AMRAVATI  </vt:lpstr>
      <vt:lpstr>PowerPoint Presentation</vt:lpstr>
      <vt:lpstr>BENEFITS OF MULTIPURPOSE GRAIN CLEANING &amp; GRADING PLANT </vt:lpstr>
      <vt:lpstr>PowerPoint Presentation</vt:lpstr>
      <vt:lpstr> PRODUCT DETAIL :-1.</vt:lpstr>
      <vt:lpstr>PowerPoint Presentation</vt:lpstr>
      <vt:lpstr>PRODUCT DETAIL :-3.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sanghamitra.rout49@gmail.com</dc:creator>
  <cp:lastModifiedBy>shrikant karale</cp:lastModifiedBy>
  <cp:revision>58</cp:revision>
  <dcterms:created xsi:type="dcterms:W3CDTF">2021-03-12T11:05:37Z</dcterms:created>
  <dcterms:modified xsi:type="dcterms:W3CDTF">2024-10-24T05:15:15Z</dcterms:modified>
</cp:coreProperties>
</file>